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2" r:id="rId9"/>
    <p:sldId id="27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1F5127-5F60-4574-9C3D-87C0A6297BC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DDAC97F-EBCE-4801-9DD6-E8F822638B4D}">
      <dgm:prSet/>
      <dgm:spPr/>
      <dgm:t>
        <a:bodyPr/>
        <a:lstStyle/>
        <a:p>
          <a:r>
            <a:rPr lang="nl-NL" b="0" i="0" baseline="0"/>
            <a:t>Specifiek =  duidelijk waar te nemen</a:t>
          </a:r>
          <a:endParaRPr lang="en-US"/>
        </a:p>
      </dgm:t>
    </dgm:pt>
    <dgm:pt modelId="{C936242F-C901-4629-A3CC-A5EB9F5BD827}" type="parTrans" cxnId="{FE58F903-9F45-4108-B4B7-A246A15B67AC}">
      <dgm:prSet/>
      <dgm:spPr/>
      <dgm:t>
        <a:bodyPr/>
        <a:lstStyle/>
        <a:p>
          <a:endParaRPr lang="en-US"/>
        </a:p>
      </dgm:t>
    </dgm:pt>
    <dgm:pt modelId="{CB42B81D-739C-48D9-8126-8DFA8010EF45}" type="sibTrans" cxnId="{FE58F903-9F45-4108-B4B7-A246A15B67AC}">
      <dgm:prSet/>
      <dgm:spPr/>
      <dgm:t>
        <a:bodyPr/>
        <a:lstStyle/>
        <a:p>
          <a:endParaRPr lang="en-US"/>
        </a:p>
      </dgm:t>
    </dgm:pt>
    <dgm:pt modelId="{1508BD8E-445C-4953-8C65-5C30B77CF0F9}">
      <dgm:prSet/>
      <dgm:spPr/>
      <dgm:t>
        <a:bodyPr/>
        <a:lstStyle/>
        <a:p>
          <a:r>
            <a:rPr lang="nl-NL" b="0" i="0" baseline="0"/>
            <a:t>Meetbaar = je moet kunnen meten of het behaald is of niet</a:t>
          </a:r>
          <a:endParaRPr lang="en-US"/>
        </a:p>
      </dgm:t>
    </dgm:pt>
    <dgm:pt modelId="{10CF7432-6650-4DE3-8F25-95A4685367C6}" type="parTrans" cxnId="{545E97BA-A105-4682-90CA-6B90A86ACE73}">
      <dgm:prSet/>
      <dgm:spPr/>
      <dgm:t>
        <a:bodyPr/>
        <a:lstStyle/>
        <a:p>
          <a:endParaRPr lang="en-US"/>
        </a:p>
      </dgm:t>
    </dgm:pt>
    <dgm:pt modelId="{FD050CF9-609D-4FCE-BA97-EDAC81C2E90D}" type="sibTrans" cxnId="{545E97BA-A105-4682-90CA-6B90A86ACE73}">
      <dgm:prSet/>
      <dgm:spPr/>
      <dgm:t>
        <a:bodyPr/>
        <a:lstStyle/>
        <a:p>
          <a:endParaRPr lang="en-US"/>
        </a:p>
      </dgm:t>
    </dgm:pt>
    <dgm:pt modelId="{D6860C46-50D5-471D-89E8-61D1D82C0134}">
      <dgm:prSet/>
      <dgm:spPr/>
      <dgm:t>
        <a:bodyPr/>
        <a:lstStyle/>
        <a:p>
          <a:r>
            <a:rPr lang="nl-NL" b="0" i="0" baseline="0"/>
            <a:t>Acceptabel = het moet acceptabel zijn voor de gedetineerde en de omgeving</a:t>
          </a:r>
          <a:endParaRPr lang="en-US"/>
        </a:p>
      </dgm:t>
    </dgm:pt>
    <dgm:pt modelId="{0BC9EB20-8B3B-441A-8AF5-B01753F03EAF}" type="parTrans" cxnId="{1525BB69-A75B-4870-ABD7-EFED8275D8A3}">
      <dgm:prSet/>
      <dgm:spPr/>
      <dgm:t>
        <a:bodyPr/>
        <a:lstStyle/>
        <a:p>
          <a:endParaRPr lang="en-US"/>
        </a:p>
      </dgm:t>
    </dgm:pt>
    <dgm:pt modelId="{39ACA9A8-1A23-481B-8ED4-6BA8C4815989}" type="sibTrans" cxnId="{1525BB69-A75B-4870-ABD7-EFED8275D8A3}">
      <dgm:prSet/>
      <dgm:spPr/>
      <dgm:t>
        <a:bodyPr/>
        <a:lstStyle/>
        <a:p>
          <a:endParaRPr lang="en-US"/>
        </a:p>
      </dgm:t>
    </dgm:pt>
    <dgm:pt modelId="{3C82CB42-30F1-4395-9478-449941C1557E}">
      <dgm:prSet/>
      <dgm:spPr/>
      <dgm:t>
        <a:bodyPr/>
        <a:lstStyle/>
        <a:p>
          <a:r>
            <a:rPr lang="nl-NL" b="0" i="0" baseline="0"/>
            <a:t>Realistisch = het doel moet haalbaar zijn </a:t>
          </a:r>
          <a:endParaRPr lang="en-US"/>
        </a:p>
      </dgm:t>
    </dgm:pt>
    <dgm:pt modelId="{8C9E7E36-2328-4676-876E-9496386725F0}" type="parTrans" cxnId="{5824FCCB-E8B3-4088-9ACD-298F2377C789}">
      <dgm:prSet/>
      <dgm:spPr/>
      <dgm:t>
        <a:bodyPr/>
        <a:lstStyle/>
        <a:p>
          <a:endParaRPr lang="en-US"/>
        </a:p>
      </dgm:t>
    </dgm:pt>
    <dgm:pt modelId="{781ADEF3-2242-4F64-88AD-DAB71A4E851E}" type="sibTrans" cxnId="{5824FCCB-E8B3-4088-9ACD-298F2377C789}">
      <dgm:prSet/>
      <dgm:spPr/>
      <dgm:t>
        <a:bodyPr/>
        <a:lstStyle/>
        <a:p>
          <a:endParaRPr lang="en-US"/>
        </a:p>
      </dgm:t>
    </dgm:pt>
    <dgm:pt modelId="{25B36A49-D9BB-433F-A8FC-FCEA9D4F59C3}">
      <dgm:prSet/>
      <dgm:spPr/>
      <dgm:t>
        <a:bodyPr/>
        <a:lstStyle/>
        <a:p>
          <a:r>
            <a:rPr lang="nl-NL" b="0" i="0" baseline="0"/>
            <a:t>Tijdgebonden = je moet in het doel zeggen binnen hoeveel tijd je het gaat behalen</a:t>
          </a:r>
          <a:endParaRPr lang="en-US"/>
        </a:p>
      </dgm:t>
    </dgm:pt>
    <dgm:pt modelId="{85E7DAFC-D966-4295-8096-2694EB22F02E}" type="parTrans" cxnId="{40955877-02B1-41A4-A774-F406867C66F1}">
      <dgm:prSet/>
      <dgm:spPr/>
      <dgm:t>
        <a:bodyPr/>
        <a:lstStyle/>
        <a:p>
          <a:endParaRPr lang="en-US"/>
        </a:p>
      </dgm:t>
    </dgm:pt>
    <dgm:pt modelId="{A0443D7F-8479-4FAB-BFA1-0EE2AEC838DF}" type="sibTrans" cxnId="{40955877-02B1-41A4-A774-F406867C66F1}">
      <dgm:prSet/>
      <dgm:spPr/>
      <dgm:t>
        <a:bodyPr/>
        <a:lstStyle/>
        <a:p>
          <a:endParaRPr lang="en-US"/>
        </a:p>
      </dgm:t>
    </dgm:pt>
    <dgm:pt modelId="{5635406A-75E0-44D2-907C-F024CC55CD87}" type="pres">
      <dgm:prSet presAssocID="{8B1F5127-5F60-4574-9C3D-87C0A6297BC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D5D40FD-FD2F-4C66-AB03-80F2EA7B88AE}" type="pres">
      <dgm:prSet presAssocID="{4DDAC97F-EBCE-4801-9DD6-E8F822638B4D}" presName="hierRoot1" presStyleCnt="0"/>
      <dgm:spPr/>
    </dgm:pt>
    <dgm:pt modelId="{FCE93665-3071-47FA-BAE9-D6231A4B4D86}" type="pres">
      <dgm:prSet presAssocID="{4DDAC97F-EBCE-4801-9DD6-E8F822638B4D}" presName="composite" presStyleCnt="0"/>
      <dgm:spPr/>
    </dgm:pt>
    <dgm:pt modelId="{92589F34-8CF1-4B2E-BD85-C8580FB2DB06}" type="pres">
      <dgm:prSet presAssocID="{4DDAC97F-EBCE-4801-9DD6-E8F822638B4D}" presName="background" presStyleLbl="node0" presStyleIdx="0" presStyleCnt="5"/>
      <dgm:spPr/>
    </dgm:pt>
    <dgm:pt modelId="{DDB025C5-4241-4FF1-8124-99A6389D1844}" type="pres">
      <dgm:prSet presAssocID="{4DDAC97F-EBCE-4801-9DD6-E8F822638B4D}" presName="text" presStyleLbl="fgAcc0" presStyleIdx="0" presStyleCnt="5">
        <dgm:presLayoutVars>
          <dgm:chPref val="3"/>
        </dgm:presLayoutVars>
      </dgm:prSet>
      <dgm:spPr/>
    </dgm:pt>
    <dgm:pt modelId="{8B6C479F-A7BF-4971-9014-B1725F7A1833}" type="pres">
      <dgm:prSet presAssocID="{4DDAC97F-EBCE-4801-9DD6-E8F822638B4D}" presName="hierChild2" presStyleCnt="0"/>
      <dgm:spPr/>
    </dgm:pt>
    <dgm:pt modelId="{602FF53B-3EB0-4E50-AC90-1CAB79B44B47}" type="pres">
      <dgm:prSet presAssocID="{1508BD8E-445C-4953-8C65-5C30B77CF0F9}" presName="hierRoot1" presStyleCnt="0"/>
      <dgm:spPr/>
    </dgm:pt>
    <dgm:pt modelId="{4ACC29B3-D9CE-436B-90D2-9D513E825B08}" type="pres">
      <dgm:prSet presAssocID="{1508BD8E-445C-4953-8C65-5C30B77CF0F9}" presName="composite" presStyleCnt="0"/>
      <dgm:spPr/>
    </dgm:pt>
    <dgm:pt modelId="{8F9ADA76-8ABC-482E-9AA6-0B2CEC2E6285}" type="pres">
      <dgm:prSet presAssocID="{1508BD8E-445C-4953-8C65-5C30B77CF0F9}" presName="background" presStyleLbl="node0" presStyleIdx="1" presStyleCnt="5"/>
      <dgm:spPr/>
    </dgm:pt>
    <dgm:pt modelId="{A610631A-B7E2-43F1-9545-CFCBF41D357B}" type="pres">
      <dgm:prSet presAssocID="{1508BD8E-445C-4953-8C65-5C30B77CF0F9}" presName="text" presStyleLbl="fgAcc0" presStyleIdx="1" presStyleCnt="5">
        <dgm:presLayoutVars>
          <dgm:chPref val="3"/>
        </dgm:presLayoutVars>
      </dgm:prSet>
      <dgm:spPr/>
    </dgm:pt>
    <dgm:pt modelId="{553CD7CD-812C-401C-98DE-BC717404F647}" type="pres">
      <dgm:prSet presAssocID="{1508BD8E-445C-4953-8C65-5C30B77CF0F9}" presName="hierChild2" presStyleCnt="0"/>
      <dgm:spPr/>
    </dgm:pt>
    <dgm:pt modelId="{1D32524C-40F9-4CEB-9C9E-3283E2380588}" type="pres">
      <dgm:prSet presAssocID="{D6860C46-50D5-471D-89E8-61D1D82C0134}" presName="hierRoot1" presStyleCnt="0"/>
      <dgm:spPr/>
    </dgm:pt>
    <dgm:pt modelId="{D261A746-CFE0-4317-BE5E-B64230157A86}" type="pres">
      <dgm:prSet presAssocID="{D6860C46-50D5-471D-89E8-61D1D82C0134}" presName="composite" presStyleCnt="0"/>
      <dgm:spPr/>
    </dgm:pt>
    <dgm:pt modelId="{5966DC40-1296-4679-A3D9-7EBA226E904E}" type="pres">
      <dgm:prSet presAssocID="{D6860C46-50D5-471D-89E8-61D1D82C0134}" presName="background" presStyleLbl="node0" presStyleIdx="2" presStyleCnt="5"/>
      <dgm:spPr/>
    </dgm:pt>
    <dgm:pt modelId="{C90C52F7-E878-47E8-BFCA-D1A0903EF715}" type="pres">
      <dgm:prSet presAssocID="{D6860C46-50D5-471D-89E8-61D1D82C0134}" presName="text" presStyleLbl="fgAcc0" presStyleIdx="2" presStyleCnt="5">
        <dgm:presLayoutVars>
          <dgm:chPref val="3"/>
        </dgm:presLayoutVars>
      </dgm:prSet>
      <dgm:spPr/>
    </dgm:pt>
    <dgm:pt modelId="{653777BC-597C-44CC-AC3C-8408FA76112D}" type="pres">
      <dgm:prSet presAssocID="{D6860C46-50D5-471D-89E8-61D1D82C0134}" presName="hierChild2" presStyleCnt="0"/>
      <dgm:spPr/>
    </dgm:pt>
    <dgm:pt modelId="{DF9C08AB-8ABC-4F58-87A8-07EEDD52DDE7}" type="pres">
      <dgm:prSet presAssocID="{3C82CB42-30F1-4395-9478-449941C1557E}" presName="hierRoot1" presStyleCnt="0"/>
      <dgm:spPr/>
    </dgm:pt>
    <dgm:pt modelId="{DC775E00-1799-4B3C-B7A2-C817CF8F0DE8}" type="pres">
      <dgm:prSet presAssocID="{3C82CB42-30F1-4395-9478-449941C1557E}" presName="composite" presStyleCnt="0"/>
      <dgm:spPr/>
    </dgm:pt>
    <dgm:pt modelId="{712E832C-8286-46FF-B5CC-18FFFA194753}" type="pres">
      <dgm:prSet presAssocID="{3C82CB42-30F1-4395-9478-449941C1557E}" presName="background" presStyleLbl="node0" presStyleIdx="3" presStyleCnt="5"/>
      <dgm:spPr/>
    </dgm:pt>
    <dgm:pt modelId="{AFBFADFE-0C93-4799-B749-F914FDA7A53E}" type="pres">
      <dgm:prSet presAssocID="{3C82CB42-30F1-4395-9478-449941C1557E}" presName="text" presStyleLbl="fgAcc0" presStyleIdx="3" presStyleCnt="5">
        <dgm:presLayoutVars>
          <dgm:chPref val="3"/>
        </dgm:presLayoutVars>
      </dgm:prSet>
      <dgm:spPr/>
    </dgm:pt>
    <dgm:pt modelId="{7DC10B09-7EA1-4C72-9F23-6B59E6485411}" type="pres">
      <dgm:prSet presAssocID="{3C82CB42-30F1-4395-9478-449941C1557E}" presName="hierChild2" presStyleCnt="0"/>
      <dgm:spPr/>
    </dgm:pt>
    <dgm:pt modelId="{D8B422D5-3FF0-4039-9B48-052CE7AB6505}" type="pres">
      <dgm:prSet presAssocID="{25B36A49-D9BB-433F-A8FC-FCEA9D4F59C3}" presName="hierRoot1" presStyleCnt="0"/>
      <dgm:spPr/>
    </dgm:pt>
    <dgm:pt modelId="{FC091BC3-E7CD-4AFA-B707-87F1236C266D}" type="pres">
      <dgm:prSet presAssocID="{25B36A49-D9BB-433F-A8FC-FCEA9D4F59C3}" presName="composite" presStyleCnt="0"/>
      <dgm:spPr/>
    </dgm:pt>
    <dgm:pt modelId="{3DB88AC3-0804-4225-B1D9-8A804CA1B045}" type="pres">
      <dgm:prSet presAssocID="{25B36A49-D9BB-433F-A8FC-FCEA9D4F59C3}" presName="background" presStyleLbl="node0" presStyleIdx="4" presStyleCnt="5"/>
      <dgm:spPr/>
    </dgm:pt>
    <dgm:pt modelId="{10753160-10B7-4D15-8B73-FA60C0C20C49}" type="pres">
      <dgm:prSet presAssocID="{25B36A49-D9BB-433F-A8FC-FCEA9D4F59C3}" presName="text" presStyleLbl="fgAcc0" presStyleIdx="4" presStyleCnt="5">
        <dgm:presLayoutVars>
          <dgm:chPref val="3"/>
        </dgm:presLayoutVars>
      </dgm:prSet>
      <dgm:spPr/>
    </dgm:pt>
    <dgm:pt modelId="{0113FCC5-E63F-4583-9F1C-AA0636C0AB8B}" type="pres">
      <dgm:prSet presAssocID="{25B36A49-D9BB-433F-A8FC-FCEA9D4F59C3}" presName="hierChild2" presStyleCnt="0"/>
      <dgm:spPr/>
    </dgm:pt>
  </dgm:ptLst>
  <dgm:cxnLst>
    <dgm:cxn modelId="{FE58F903-9F45-4108-B4B7-A246A15B67AC}" srcId="{8B1F5127-5F60-4574-9C3D-87C0A6297BC1}" destId="{4DDAC97F-EBCE-4801-9DD6-E8F822638B4D}" srcOrd="0" destOrd="0" parTransId="{C936242F-C901-4629-A3CC-A5EB9F5BD827}" sibTransId="{CB42B81D-739C-48D9-8126-8DFA8010EF45}"/>
    <dgm:cxn modelId="{56F12B19-633C-4C63-9334-FC648FEBA2EC}" type="presOf" srcId="{3C82CB42-30F1-4395-9478-449941C1557E}" destId="{AFBFADFE-0C93-4799-B749-F914FDA7A53E}" srcOrd="0" destOrd="0" presId="urn:microsoft.com/office/officeart/2005/8/layout/hierarchy1"/>
    <dgm:cxn modelId="{A06B002F-BF4C-45C2-BB12-4CAB71FADDF3}" type="presOf" srcId="{4DDAC97F-EBCE-4801-9DD6-E8F822638B4D}" destId="{DDB025C5-4241-4FF1-8124-99A6389D1844}" srcOrd="0" destOrd="0" presId="urn:microsoft.com/office/officeart/2005/8/layout/hierarchy1"/>
    <dgm:cxn modelId="{1525BB69-A75B-4870-ABD7-EFED8275D8A3}" srcId="{8B1F5127-5F60-4574-9C3D-87C0A6297BC1}" destId="{D6860C46-50D5-471D-89E8-61D1D82C0134}" srcOrd="2" destOrd="0" parTransId="{0BC9EB20-8B3B-441A-8AF5-B01753F03EAF}" sibTransId="{39ACA9A8-1A23-481B-8ED4-6BA8C4815989}"/>
    <dgm:cxn modelId="{F7C42C55-E3DD-4772-8610-24BD3FBA4EAF}" type="presOf" srcId="{1508BD8E-445C-4953-8C65-5C30B77CF0F9}" destId="{A610631A-B7E2-43F1-9545-CFCBF41D357B}" srcOrd="0" destOrd="0" presId="urn:microsoft.com/office/officeart/2005/8/layout/hierarchy1"/>
    <dgm:cxn modelId="{40955877-02B1-41A4-A774-F406867C66F1}" srcId="{8B1F5127-5F60-4574-9C3D-87C0A6297BC1}" destId="{25B36A49-D9BB-433F-A8FC-FCEA9D4F59C3}" srcOrd="4" destOrd="0" parTransId="{85E7DAFC-D966-4295-8096-2694EB22F02E}" sibTransId="{A0443D7F-8479-4FAB-BFA1-0EE2AEC838DF}"/>
    <dgm:cxn modelId="{0CFCC7A1-C4EE-406A-B999-CE0094014D17}" type="presOf" srcId="{8B1F5127-5F60-4574-9C3D-87C0A6297BC1}" destId="{5635406A-75E0-44D2-907C-F024CC55CD87}" srcOrd="0" destOrd="0" presId="urn:microsoft.com/office/officeart/2005/8/layout/hierarchy1"/>
    <dgm:cxn modelId="{B6298AAB-1700-4993-9A39-ED417912B8A3}" type="presOf" srcId="{25B36A49-D9BB-433F-A8FC-FCEA9D4F59C3}" destId="{10753160-10B7-4D15-8B73-FA60C0C20C49}" srcOrd="0" destOrd="0" presId="urn:microsoft.com/office/officeart/2005/8/layout/hierarchy1"/>
    <dgm:cxn modelId="{545E97BA-A105-4682-90CA-6B90A86ACE73}" srcId="{8B1F5127-5F60-4574-9C3D-87C0A6297BC1}" destId="{1508BD8E-445C-4953-8C65-5C30B77CF0F9}" srcOrd="1" destOrd="0" parTransId="{10CF7432-6650-4DE3-8F25-95A4685367C6}" sibTransId="{FD050CF9-609D-4FCE-BA97-EDAC81C2E90D}"/>
    <dgm:cxn modelId="{5824FCCB-E8B3-4088-9ACD-298F2377C789}" srcId="{8B1F5127-5F60-4574-9C3D-87C0A6297BC1}" destId="{3C82CB42-30F1-4395-9478-449941C1557E}" srcOrd="3" destOrd="0" parTransId="{8C9E7E36-2328-4676-876E-9496386725F0}" sibTransId="{781ADEF3-2242-4F64-88AD-DAB71A4E851E}"/>
    <dgm:cxn modelId="{D2301AFC-EEAE-40AA-A7A5-297B2BEB064E}" type="presOf" srcId="{D6860C46-50D5-471D-89E8-61D1D82C0134}" destId="{C90C52F7-E878-47E8-BFCA-D1A0903EF715}" srcOrd="0" destOrd="0" presId="urn:microsoft.com/office/officeart/2005/8/layout/hierarchy1"/>
    <dgm:cxn modelId="{35B2BD4E-7C20-4EE7-B2DF-ADB38CD0477E}" type="presParOf" srcId="{5635406A-75E0-44D2-907C-F024CC55CD87}" destId="{8D5D40FD-FD2F-4C66-AB03-80F2EA7B88AE}" srcOrd="0" destOrd="0" presId="urn:microsoft.com/office/officeart/2005/8/layout/hierarchy1"/>
    <dgm:cxn modelId="{D9407FBC-7884-474E-806A-F510186FA12A}" type="presParOf" srcId="{8D5D40FD-FD2F-4C66-AB03-80F2EA7B88AE}" destId="{FCE93665-3071-47FA-BAE9-D6231A4B4D86}" srcOrd="0" destOrd="0" presId="urn:microsoft.com/office/officeart/2005/8/layout/hierarchy1"/>
    <dgm:cxn modelId="{157A3252-B479-4C4D-ACF9-CB7407518659}" type="presParOf" srcId="{FCE93665-3071-47FA-BAE9-D6231A4B4D86}" destId="{92589F34-8CF1-4B2E-BD85-C8580FB2DB06}" srcOrd="0" destOrd="0" presId="urn:microsoft.com/office/officeart/2005/8/layout/hierarchy1"/>
    <dgm:cxn modelId="{F86E7435-A4AB-4AC2-92D2-6B8316C7E13C}" type="presParOf" srcId="{FCE93665-3071-47FA-BAE9-D6231A4B4D86}" destId="{DDB025C5-4241-4FF1-8124-99A6389D1844}" srcOrd="1" destOrd="0" presId="urn:microsoft.com/office/officeart/2005/8/layout/hierarchy1"/>
    <dgm:cxn modelId="{13587A12-C993-4CD7-B49F-F1DA6E013652}" type="presParOf" srcId="{8D5D40FD-FD2F-4C66-AB03-80F2EA7B88AE}" destId="{8B6C479F-A7BF-4971-9014-B1725F7A1833}" srcOrd="1" destOrd="0" presId="urn:microsoft.com/office/officeart/2005/8/layout/hierarchy1"/>
    <dgm:cxn modelId="{38E495C1-697B-447E-BD11-1669D9E5E965}" type="presParOf" srcId="{5635406A-75E0-44D2-907C-F024CC55CD87}" destId="{602FF53B-3EB0-4E50-AC90-1CAB79B44B47}" srcOrd="1" destOrd="0" presId="urn:microsoft.com/office/officeart/2005/8/layout/hierarchy1"/>
    <dgm:cxn modelId="{D81D7C44-D101-453D-9688-ECD2807700E9}" type="presParOf" srcId="{602FF53B-3EB0-4E50-AC90-1CAB79B44B47}" destId="{4ACC29B3-D9CE-436B-90D2-9D513E825B08}" srcOrd="0" destOrd="0" presId="urn:microsoft.com/office/officeart/2005/8/layout/hierarchy1"/>
    <dgm:cxn modelId="{5D92D4E0-0F55-4D62-B7C8-161468A12579}" type="presParOf" srcId="{4ACC29B3-D9CE-436B-90D2-9D513E825B08}" destId="{8F9ADA76-8ABC-482E-9AA6-0B2CEC2E6285}" srcOrd="0" destOrd="0" presId="urn:microsoft.com/office/officeart/2005/8/layout/hierarchy1"/>
    <dgm:cxn modelId="{431D7B47-3A96-49E6-8C7D-47C67FCFBCCC}" type="presParOf" srcId="{4ACC29B3-D9CE-436B-90D2-9D513E825B08}" destId="{A610631A-B7E2-43F1-9545-CFCBF41D357B}" srcOrd="1" destOrd="0" presId="urn:microsoft.com/office/officeart/2005/8/layout/hierarchy1"/>
    <dgm:cxn modelId="{147D1FCA-99FB-4140-A41A-D6E93432BF17}" type="presParOf" srcId="{602FF53B-3EB0-4E50-AC90-1CAB79B44B47}" destId="{553CD7CD-812C-401C-98DE-BC717404F647}" srcOrd="1" destOrd="0" presId="urn:microsoft.com/office/officeart/2005/8/layout/hierarchy1"/>
    <dgm:cxn modelId="{0F6819A1-375D-4B5C-A011-D52F47526011}" type="presParOf" srcId="{5635406A-75E0-44D2-907C-F024CC55CD87}" destId="{1D32524C-40F9-4CEB-9C9E-3283E2380588}" srcOrd="2" destOrd="0" presId="urn:microsoft.com/office/officeart/2005/8/layout/hierarchy1"/>
    <dgm:cxn modelId="{F3E9577F-15EC-46F2-81D6-76ACD8297EE2}" type="presParOf" srcId="{1D32524C-40F9-4CEB-9C9E-3283E2380588}" destId="{D261A746-CFE0-4317-BE5E-B64230157A86}" srcOrd="0" destOrd="0" presId="urn:microsoft.com/office/officeart/2005/8/layout/hierarchy1"/>
    <dgm:cxn modelId="{504F9556-6D58-4F6D-954F-0E3E17D5A113}" type="presParOf" srcId="{D261A746-CFE0-4317-BE5E-B64230157A86}" destId="{5966DC40-1296-4679-A3D9-7EBA226E904E}" srcOrd="0" destOrd="0" presId="urn:microsoft.com/office/officeart/2005/8/layout/hierarchy1"/>
    <dgm:cxn modelId="{BC6E3DB7-9FF5-44FD-A078-28CE9446452F}" type="presParOf" srcId="{D261A746-CFE0-4317-BE5E-B64230157A86}" destId="{C90C52F7-E878-47E8-BFCA-D1A0903EF715}" srcOrd="1" destOrd="0" presId="urn:microsoft.com/office/officeart/2005/8/layout/hierarchy1"/>
    <dgm:cxn modelId="{84441A86-182B-42D2-9745-5F061CC90716}" type="presParOf" srcId="{1D32524C-40F9-4CEB-9C9E-3283E2380588}" destId="{653777BC-597C-44CC-AC3C-8408FA76112D}" srcOrd="1" destOrd="0" presId="urn:microsoft.com/office/officeart/2005/8/layout/hierarchy1"/>
    <dgm:cxn modelId="{9CF4F9B4-3948-459E-ACAF-FDE18488E504}" type="presParOf" srcId="{5635406A-75E0-44D2-907C-F024CC55CD87}" destId="{DF9C08AB-8ABC-4F58-87A8-07EEDD52DDE7}" srcOrd="3" destOrd="0" presId="urn:microsoft.com/office/officeart/2005/8/layout/hierarchy1"/>
    <dgm:cxn modelId="{437004E9-12E0-4633-810A-83592D1315F1}" type="presParOf" srcId="{DF9C08AB-8ABC-4F58-87A8-07EEDD52DDE7}" destId="{DC775E00-1799-4B3C-B7A2-C817CF8F0DE8}" srcOrd="0" destOrd="0" presId="urn:microsoft.com/office/officeart/2005/8/layout/hierarchy1"/>
    <dgm:cxn modelId="{11390541-C006-4738-9F0F-530BCEFA663B}" type="presParOf" srcId="{DC775E00-1799-4B3C-B7A2-C817CF8F0DE8}" destId="{712E832C-8286-46FF-B5CC-18FFFA194753}" srcOrd="0" destOrd="0" presId="urn:microsoft.com/office/officeart/2005/8/layout/hierarchy1"/>
    <dgm:cxn modelId="{AB231158-8943-4431-A051-8537D17761A3}" type="presParOf" srcId="{DC775E00-1799-4B3C-B7A2-C817CF8F0DE8}" destId="{AFBFADFE-0C93-4799-B749-F914FDA7A53E}" srcOrd="1" destOrd="0" presId="urn:microsoft.com/office/officeart/2005/8/layout/hierarchy1"/>
    <dgm:cxn modelId="{74BB6AC4-025E-4A5F-B4DA-4213EC46178D}" type="presParOf" srcId="{DF9C08AB-8ABC-4F58-87A8-07EEDD52DDE7}" destId="{7DC10B09-7EA1-4C72-9F23-6B59E6485411}" srcOrd="1" destOrd="0" presId="urn:microsoft.com/office/officeart/2005/8/layout/hierarchy1"/>
    <dgm:cxn modelId="{D6DE067A-8926-4EA2-BCF8-EC280A05326E}" type="presParOf" srcId="{5635406A-75E0-44D2-907C-F024CC55CD87}" destId="{D8B422D5-3FF0-4039-9B48-052CE7AB6505}" srcOrd="4" destOrd="0" presId="urn:microsoft.com/office/officeart/2005/8/layout/hierarchy1"/>
    <dgm:cxn modelId="{C5B3DD5D-2FC1-4F93-B733-8197F1BB56D1}" type="presParOf" srcId="{D8B422D5-3FF0-4039-9B48-052CE7AB6505}" destId="{FC091BC3-E7CD-4AFA-B707-87F1236C266D}" srcOrd="0" destOrd="0" presId="urn:microsoft.com/office/officeart/2005/8/layout/hierarchy1"/>
    <dgm:cxn modelId="{A12920E8-0E70-4EE5-8FD7-594885C439FF}" type="presParOf" srcId="{FC091BC3-E7CD-4AFA-B707-87F1236C266D}" destId="{3DB88AC3-0804-4225-B1D9-8A804CA1B045}" srcOrd="0" destOrd="0" presId="urn:microsoft.com/office/officeart/2005/8/layout/hierarchy1"/>
    <dgm:cxn modelId="{E9B20F9B-7647-4F9E-8A0F-37626D629C4A}" type="presParOf" srcId="{FC091BC3-E7CD-4AFA-B707-87F1236C266D}" destId="{10753160-10B7-4D15-8B73-FA60C0C20C49}" srcOrd="1" destOrd="0" presId="urn:microsoft.com/office/officeart/2005/8/layout/hierarchy1"/>
    <dgm:cxn modelId="{4F9D0526-F219-4D27-8846-FA33DDB1AC8F}" type="presParOf" srcId="{D8B422D5-3FF0-4039-9B48-052CE7AB6505}" destId="{0113FCC5-E63F-4583-9F1C-AA0636C0AB8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589F34-8CF1-4B2E-BD85-C8580FB2DB06}">
      <dsp:nvSpPr>
        <dsp:cNvPr id="0" name=""/>
        <dsp:cNvSpPr/>
      </dsp:nvSpPr>
      <dsp:spPr>
        <a:xfrm>
          <a:off x="3708" y="1039093"/>
          <a:ext cx="1806929" cy="1147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B025C5-4241-4FF1-8124-99A6389D1844}">
      <dsp:nvSpPr>
        <dsp:cNvPr id="0" name=""/>
        <dsp:cNvSpPr/>
      </dsp:nvSpPr>
      <dsp:spPr>
        <a:xfrm>
          <a:off x="204478" y="1229825"/>
          <a:ext cx="1806929" cy="1147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b="0" i="0" kern="1200" baseline="0"/>
            <a:t>Specifiek =  duidelijk waar te nemen</a:t>
          </a:r>
          <a:endParaRPr lang="en-US" sz="1300" kern="1200"/>
        </a:p>
      </dsp:txBody>
      <dsp:txXfrm>
        <a:off x="238084" y="1263431"/>
        <a:ext cx="1739717" cy="1080188"/>
      </dsp:txXfrm>
    </dsp:sp>
    <dsp:sp modelId="{8F9ADA76-8ABC-482E-9AA6-0B2CEC2E6285}">
      <dsp:nvSpPr>
        <dsp:cNvPr id="0" name=""/>
        <dsp:cNvSpPr/>
      </dsp:nvSpPr>
      <dsp:spPr>
        <a:xfrm>
          <a:off x="2212178" y="1039093"/>
          <a:ext cx="1806929" cy="1147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10631A-B7E2-43F1-9545-CFCBF41D357B}">
      <dsp:nvSpPr>
        <dsp:cNvPr id="0" name=""/>
        <dsp:cNvSpPr/>
      </dsp:nvSpPr>
      <dsp:spPr>
        <a:xfrm>
          <a:off x="2412948" y="1229825"/>
          <a:ext cx="1806929" cy="1147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b="0" i="0" kern="1200" baseline="0"/>
            <a:t>Meetbaar = je moet kunnen meten of het behaald is of niet</a:t>
          </a:r>
          <a:endParaRPr lang="en-US" sz="1300" kern="1200"/>
        </a:p>
      </dsp:txBody>
      <dsp:txXfrm>
        <a:off x="2446554" y="1263431"/>
        <a:ext cx="1739717" cy="1080188"/>
      </dsp:txXfrm>
    </dsp:sp>
    <dsp:sp modelId="{5966DC40-1296-4679-A3D9-7EBA226E904E}">
      <dsp:nvSpPr>
        <dsp:cNvPr id="0" name=""/>
        <dsp:cNvSpPr/>
      </dsp:nvSpPr>
      <dsp:spPr>
        <a:xfrm>
          <a:off x="4420648" y="1039093"/>
          <a:ext cx="1806929" cy="1147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0C52F7-E878-47E8-BFCA-D1A0903EF715}">
      <dsp:nvSpPr>
        <dsp:cNvPr id="0" name=""/>
        <dsp:cNvSpPr/>
      </dsp:nvSpPr>
      <dsp:spPr>
        <a:xfrm>
          <a:off x="4621418" y="1229825"/>
          <a:ext cx="1806929" cy="1147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b="0" i="0" kern="1200" baseline="0"/>
            <a:t>Acceptabel = het moet acceptabel zijn voor de gedetineerde en de omgeving</a:t>
          </a:r>
          <a:endParaRPr lang="en-US" sz="1300" kern="1200"/>
        </a:p>
      </dsp:txBody>
      <dsp:txXfrm>
        <a:off x="4655024" y="1263431"/>
        <a:ext cx="1739717" cy="1080188"/>
      </dsp:txXfrm>
    </dsp:sp>
    <dsp:sp modelId="{712E832C-8286-46FF-B5CC-18FFFA194753}">
      <dsp:nvSpPr>
        <dsp:cNvPr id="0" name=""/>
        <dsp:cNvSpPr/>
      </dsp:nvSpPr>
      <dsp:spPr>
        <a:xfrm>
          <a:off x="6629117" y="1039093"/>
          <a:ext cx="1806929" cy="1147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BFADFE-0C93-4799-B749-F914FDA7A53E}">
      <dsp:nvSpPr>
        <dsp:cNvPr id="0" name=""/>
        <dsp:cNvSpPr/>
      </dsp:nvSpPr>
      <dsp:spPr>
        <a:xfrm>
          <a:off x="6829887" y="1229825"/>
          <a:ext cx="1806929" cy="1147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b="0" i="0" kern="1200" baseline="0"/>
            <a:t>Realistisch = het doel moet haalbaar zijn </a:t>
          </a:r>
          <a:endParaRPr lang="en-US" sz="1300" kern="1200"/>
        </a:p>
      </dsp:txBody>
      <dsp:txXfrm>
        <a:off x="6863493" y="1263431"/>
        <a:ext cx="1739717" cy="1080188"/>
      </dsp:txXfrm>
    </dsp:sp>
    <dsp:sp modelId="{3DB88AC3-0804-4225-B1D9-8A804CA1B045}">
      <dsp:nvSpPr>
        <dsp:cNvPr id="0" name=""/>
        <dsp:cNvSpPr/>
      </dsp:nvSpPr>
      <dsp:spPr>
        <a:xfrm>
          <a:off x="8837587" y="1039093"/>
          <a:ext cx="1806929" cy="1147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753160-10B7-4D15-8B73-FA60C0C20C49}">
      <dsp:nvSpPr>
        <dsp:cNvPr id="0" name=""/>
        <dsp:cNvSpPr/>
      </dsp:nvSpPr>
      <dsp:spPr>
        <a:xfrm>
          <a:off x="9038357" y="1229825"/>
          <a:ext cx="1806929" cy="1147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b="0" i="0" kern="1200" baseline="0"/>
            <a:t>Tijdgebonden = je moet in het doel zeggen binnen hoeveel tijd je het gaat behalen</a:t>
          </a:r>
          <a:endParaRPr lang="en-US" sz="1300" kern="1200"/>
        </a:p>
      </dsp:txBody>
      <dsp:txXfrm>
        <a:off x="9071963" y="1263431"/>
        <a:ext cx="1739717" cy="1080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721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290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3652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494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413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96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083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815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516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9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17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25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687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13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367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5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35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A50189A-2FD4-4608-A527-341A1811A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5ECFC88-1E40-4C47-960F-87C500F10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B901408-0BE4-4109-9C03-7D1EB0ECD5B0}"/>
              </a:ext>
            </a:extLst>
          </p:cNvPr>
          <p:cNvSpPr/>
          <p:nvPr/>
        </p:nvSpPr>
        <p:spPr>
          <a:xfrm>
            <a:off x="540279" y="967417"/>
            <a:ext cx="3778870" cy="3943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000">
                <a:ln w="0"/>
                <a:solidFill>
                  <a:srgbClr val="FE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Thema 2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000" b="0" cap="none" spc="0">
                <a:ln w="0"/>
                <a:solidFill>
                  <a:srgbClr val="FE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Deskundige ondersteuning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000">
                <a:ln w="0"/>
                <a:solidFill>
                  <a:srgbClr val="FE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en begeleiding bieden</a:t>
            </a:r>
            <a:endParaRPr lang="en-US" sz="4000" b="0" cap="none" spc="0">
              <a:ln w="0"/>
              <a:solidFill>
                <a:srgbClr val="FEFF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3B61BD80-022D-4577-9D14-EAD5DFD13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CB2F405-71D2-4D9C-A14A-63FEAF5AD6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011" y="967417"/>
            <a:ext cx="4930468" cy="4930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28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lk 2">
            <a:extLst>
              <a:ext uri="{FF2B5EF4-FFF2-40B4-BE49-F238E27FC236}">
                <a16:creationId xmlns:a16="http://schemas.microsoft.com/office/drawing/2014/main" id="{0921FA95-33EC-4885-A34C-DD0A41AB03C2}"/>
              </a:ext>
            </a:extLst>
          </p:cNvPr>
          <p:cNvSpPr/>
          <p:nvPr/>
        </p:nvSpPr>
        <p:spPr>
          <a:xfrm>
            <a:off x="3895725" y="2619375"/>
            <a:ext cx="5095875" cy="23812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1018B492-7CD1-4E97-979A-E451AB77E71A}"/>
              </a:ext>
            </a:extLst>
          </p:cNvPr>
          <p:cNvSpPr/>
          <p:nvPr/>
        </p:nvSpPr>
        <p:spPr>
          <a:xfrm>
            <a:off x="4594914" y="3491210"/>
            <a:ext cx="376417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Ondersteuningsplannen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4C6D69F1-2A57-417F-B8F9-7525046AE5F4}"/>
              </a:ext>
            </a:extLst>
          </p:cNvPr>
          <p:cNvSpPr/>
          <p:nvPr/>
        </p:nvSpPr>
        <p:spPr>
          <a:xfrm>
            <a:off x="2093558" y="733425"/>
            <a:ext cx="68980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400" b="1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Ondersteuningsplannen? Waar denk je aan?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1CA49EF-B50F-48A2-A933-9D2DE1C6E33A}"/>
              </a:ext>
            </a:extLst>
          </p:cNvPr>
          <p:cNvSpPr txBox="1"/>
          <p:nvPr/>
        </p:nvSpPr>
        <p:spPr>
          <a:xfrm>
            <a:off x="2409825" y="2028825"/>
            <a:ext cx="16642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Waarom?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0D0E24E7-B9B1-4E09-90E4-0AAE99F71FFD}"/>
              </a:ext>
            </a:extLst>
          </p:cNvPr>
          <p:cNvSpPr txBox="1"/>
          <p:nvPr/>
        </p:nvSpPr>
        <p:spPr>
          <a:xfrm>
            <a:off x="8369343" y="1743074"/>
            <a:ext cx="3489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Welke plannen?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358EEA0E-1F61-40D9-ADA4-4AA58BC3D48C}"/>
              </a:ext>
            </a:extLst>
          </p:cNvPr>
          <p:cNvSpPr txBox="1"/>
          <p:nvPr/>
        </p:nvSpPr>
        <p:spPr>
          <a:xfrm>
            <a:off x="1908864" y="5347216"/>
            <a:ext cx="26860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Waar gaat het over?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D181B5F4-4884-41FD-ADFC-008AB786C7AF}"/>
              </a:ext>
            </a:extLst>
          </p:cNvPr>
          <p:cNvSpPr txBox="1"/>
          <p:nvPr/>
        </p:nvSpPr>
        <p:spPr>
          <a:xfrm>
            <a:off x="7096125" y="5641627"/>
            <a:ext cx="4860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Wanneer is het een goed plan?</a:t>
            </a:r>
          </a:p>
        </p:txBody>
      </p:sp>
    </p:spTree>
    <p:extLst>
      <p:ext uri="{BB962C8B-B14F-4D97-AF65-F5344CB8AC3E}">
        <p14:creationId xmlns:p14="http://schemas.microsoft.com/office/powerpoint/2010/main" val="836639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FA9D3C10-CBFF-4D79-9BF0-03537A866789}"/>
              </a:ext>
            </a:extLst>
          </p:cNvPr>
          <p:cNvSpPr/>
          <p:nvPr/>
        </p:nvSpPr>
        <p:spPr>
          <a:xfrm>
            <a:off x="1854434" y="509885"/>
            <a:ext cx="91117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Een ondersteuningsplan …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69AA60E3-E62A-4463-9939-24D4BE768217}"/>
              </a:ext>
            </a:extLst>
          </p:cNvPr>
          <p:cNvSpPr txBox="1"/>
          <p:nvPr/>
        </p:nvSpPr>
        <p:spPr>
          <a:xfrm>
            <a:off x="1972916" y="1535578"/>
            <a:ext cx="82461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Is: Een </a:t>
            </a:r>
            <a:r>
              <a:rPr lang="nl-NL" sz="2400" b="1" dirty="0" err="1"/>
              <a:t>schiftelijk</a:t>
            </a:r>
            <a:r>
              <a:rPr lang="nl-NL" sz="2400" b="1" dirty="0"/>
              <a:t> plan waarin alle afspraken en doelen</a:t>
            </a:r>
          </a:p>
          <a:p>
            <a:r>
              <a:rPr lang="nl-NL" sz="2400" b="1" dirty="0"/>
              <a:t>in de ondersteuning tussen een cliënt en een </a:t>
            </a:r>
          </a:p>
          <a:p>
            <a:r>
              <a:rPr lang="nl-NL" sz="2400" b="1" dirty="0"/>
              <a:t>zorgaanbieder zijn vastgelegd.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459A79C-0311-46D7-AC50-DE905CD75D23}"/>
              </a:ext>
            </a:extLst>
          </p:cNvPr>
          <p:cNvSpPr txBox="1"/>
          <p:nvPr/>
        </p:nvSpPr>
        <p:spPr>
          <a:xfrm>
            <a:off x="1978391" y="3013501"/>
            <a:ext cx="100222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Heeft verschillende benamingen: </a:t>
            </a:r>
            <a:r>
              <a:rPr lang="nl-NL" sz="2400" dirty="0" err="1"/>
              <a:t>zorgleefplan</a:t>
            </a:r>
            <a:r>
              <a:rPr lang="nl-NL" sz="2400" dirty="0"/>
              <a:t>, begeleidingsplan, </a:t>
            </a:r>
          </a:p>
          <a:p>
            <a:r>
              <a:rPr lang="nl-NL" sz="2400" dirty="0"/>
              <a:t>ondersteuningsplan, </a:t>
            </a:r>
            <a:r>
              <a:rPr lang="nl-NL" sz="2400" dirty="0" err="1"/>
              <a:t>D&amp;Rplan</a:t>
            </a:r>
            <a:endParaRPr lang="nl-NL" sz="2400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F4185403-ECD3-4EDD-9D38-FE73D8423F48}"/>
              </a:ext>
            </a:extLst>
          </p:cNvPr>
          <p:cNvSpPr txBox="1"/>
          <p:nvPr/>
        </p:nvSpPr>
        <p:spPr>
          <a:xfrm>
            <a:off x="1972916" y="4085360"/>
            <a:ext cx="7552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Op basis van wensen en behoeften van de cliënt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D709C93-19A1-4AC5-8818-877907E45EEC}"/>
              </a:ext>
            </a:extLst>
          </p:cNvPr>
          <p:cNvSpPr txBox="1"/>
          <p:nvPr/>
        </p:nvSpPr>
        <p:spPr>
          <a:xfrm>
            <a:off x="1972916" y="4787887"/>
            <a:ext cx="93634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Resultaat van samenwerking driehoek cliënt, sociaal netwerk </a:t>
            </a:r>
          </a:p>
          <a:p>
            <a:r>
              <a:rPr lang="nl-NL" sz="2400" dirty="0"/>
              <a:t>en hulpverleners. Het netwerk speelt een ondersteunende rol</a:t>
            </a:r>
          </a:p>
        </p:txBody>
      </p:sp>
    </p:spTree>
    <p:extLst>
      <p:ext uri="{BB962C8B-B14F-4D97-AF65-F5344CB8AC3E}">
        <p14:creationId xmlns:p14="http://schemas.microsoft.com/office/powerpoint/2010/main" val="2663146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0D389002-1936-46B2-8E20-81F75C91E8C2}"/>
              </a:ext>
            </a:extLst>
          </p:cNvPr>
          <p:cNvSpPr/>
          <p:nvPr/>
        </p:nvSpPr>
        <p:spPr>
          <a:xfrm>
            <a:off x="2150878" y="719435"/>
            <a:ext cx="821410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Eisen aan een goed onderst</a:t>
            </a:r>
            <a:r>
              <a:rPr lang="nl-NL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euningsplan</a:t>
            </a:r>
            <a:endParaRPr lang="nl-NL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FE07C71-DE08-4241-A0EC-607528B2C8CF}"/>
              </a:ext>
            </a:extLst>
          </p:cNvPr>
          <p:cNvSpPr txBox="1"/>
          <p:nvPr/>
        </p:nvSpPr>
        <p:spPr>
          <a:xfrm>
            <a:off x="2362200" y="1971675"/>
            <a:ext cx="960551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nl-NL" sz="2400" dirty="0"/>
              <a:t>Begrijpelijk, overzichtelijk, persoonlijk, flexibel, toekomstgericht</a:t>
            </a:r>
          </a:p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6992FB1-5ED1-4358-89D7-DCD92F07788D}"/>
              </a:ext>
            </a:extLst>
          </p:cNvPr>
          <p:cNvSpPr txBox="1"/>
          <p:nvPr/>
        </p:nvSpPr>
        <p:spPr>
          <a:xfrm>
            <a:off x="2362200" y="2733675"/>
            <a:ext cx="8079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nl-NL" sz="2400" dirty="0"/>
              <a:t>Sluit aan bij de wensen en behoeften van de cliënt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DF31731-0EC6-40A6-8A4F-A4DC6DDA4615}"/>
              </a:ext>
            </a:extLst>
          </p:cNvPr>
          <p:cNvSpPr txBox="1"/>
          <p:nvPr/>
        </p:nvSpPr>
        <p:spPr>
          <a:xfrm>
            <a:off x="2362200" y="3592295"/>
            <a:ext cx="8124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nl-NL" sz="2400" dirty="0"/>
              <a:t>Bevordert de eigen regie, zelfredzaamheid en kwaliteit van bestaan (7 leefgebieden)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78B384E9-F123-40EB-8AE8-27CBA50CFA55}"/>
              </a:ext>
            </a:extLst>
          </p:cNvPr>
          <p:cNvSpPr txBox="1"/>
          <p:nvPr/>
        </p:nvSpPr>
        <p:spPr>
          <a:xfrm>
            <a:off x="2448848" y="4727914"/>
            <a:ext cx="4697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nl-NL" sz="2400" dirty="0"/>
              <a:t>Is toegankelijk voor de cliënt</a:t>
            </a:r>
          </a:p>
        </p:txBody>
      </p:sp>
    </p:spTree>
    <p:extLst>
      <p:ext uri="{BB962C8B-B14F-4D97-AF65-F5344CB8AC3E}">
        <p14:creationId xmlns:p14="http://schemas.microsoft.com/office/powerpoint/2010/main" val="311514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8BD9DB2D-54B5-4351-B6DD-649BCA461011}"/>
              </a:ext>
            </a:extLst>
          </p:cNvPr>
          <p:cNvSpPr/>
          <p:nvPr/>
        </p:nvSpPr>
        <p:spPr>
          <a:xfrm>
            <a:off x="2533141" y="481310"/>
            <a:ext cx="25346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Inhoud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297AADC-E4D4-4EC7-A6A9-3EE973A1F9CE}"/>
              </a:ext>
            </a:extLst>
          </p:cNvPr>
          <p:cNvSpPr txBox="1"/>
          <p:nvPr/>
        </p:nvSpPr>
        <p:spPr>
          <a:xfrm>
            <a:off x="2676525" y="1885950"/>
            <a:ext cx="836479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nl-NL" sz="2400" dirty="0"/>
              <a:t>Welke </a:t>
            </a:r>
            <a:r>
              <a:rPr lang="nl-NL" sz="2400" b="1" dirty="0"/>
              <a:t>doelen</a:t>
            </a:r>
            <a:r>
              <a:rPr lang="nl-NL" sz="2400" dirty="0"/>
              <a:t> worden er gesteld voor welke periode</a:t>
            </a:r>
          </a:p>
          <a:p>
            <a:pPr marL="342900" indent="-342900">
              <a:buAutoNum type="arabicPeriod"/>
            </a:pPr>
            <a:endParaRPr lang="nl-NL" sz="2400" dirty="0"/>
          </a:p>
          <a:p>
            <a:pPr marL="342900" indent="-342900">
              <a:buAutoNum type="arabicPeriod"/>
            </a:pPr>
            <a:r>
              <a:rPr lang="nl-NL" sz="2400" dirty="0"/>
              <a:t>Op welke </a:t>
            </a:r>
            <a:r>
              <a:rPr lang="nl-NL" sz="2400" b="1" dirty="0"/>
              <a:t>concrete wijze </a:t>
            </a:r>
            <a:r>
              <a:rPr lang="nl-NL" sz="2400" dirty="0"/>
              <a:t>wordt hieraan gewerkt</a:t>
            </a:r>
          </a:p>
          <a:p>
            <a:pPr marL="342900" indent="-342900">
              <a:buAutoNum type="arabicPeriod"/>
            </a:pPr>
            <a:endParaRPr lang="nl-NL" sz="2400" dirty="0"/>
          </a:p>
          <a:p>
            <a:pPr marL="342900" indent="-342900">
              <a:buAutoNum type="arabicPeriod"/>
            </a:pPr>
            <a:r>
              <a:rPr lang="nl-NL" sz="2400" dirty="0"/>
              <a:t>Wie is waarvoor </a:t>
            </a:r>
            <a:r>
              <a:rPr lang="nl-NL" sz="2400" b="1" dirty="0"/>
              <a:t>verantwoordelijk</a:t>
            </a:r>
          </a:p>
          <a:p>
            <a:pPr marL="342900" indent="-342900">
              <a:buAutoNum type="arabicPeriod"/>
            </a:pPr>
            <a:endParaRPr lang="nl-NL" sz="2400" dirty="0"/>
          </a:p>
          <a:p>
            <a:pPr marL="342900" indent="-342900">
              <a:buAutoNum type="arabicPeriod"/>
            </a:pPr>
            <a:r>
              <a:rPr lang="nl-NL" sz="2400" dirty="0"/>
              <a:t>Hoe vindt </a:t>
            </a:r>
            <a:r>
              <a:rPr lang="nl-NL" sz="2400" b="1" dirty="0"/>
              <a:t>afstemming</a:t>
            </a:r>
            <a:r>
              <a:rPr lang="nl-NL" sz="2400" dirty="0"/>
              <a:t> plaats</a:t>
            </a:r>
          </a:p>
          <a:p>
            <a:pPr marL="342900" indent="-342900">
              <a:buAutoNum type="arabicPeriod"/>
            </a:pPr>
            <a:endParaRPr lang="nl-NL" sz="2400" dirty="0"/>
          </a:p>
          <a:p>
            <a:pPr marL="342900" indent="-342900">
              <a:buAutoNum type="arabicPeriod"/>
            </a:pPr>
            <a:r>
              <a:rPr lang="nl-NL" sz="2400" dirty="0"/>
              <a:t>Hoe vaak en hoe wordt er </a:t>
            </a:r>
            <a:r>
              <a:rPr lang="nl-NL" sz="2400" b="1" dirty="0"/>
              <a:t>geëvalueerd</a:t>
            </a:r>
            <a:r>
              <a:rPr lang="nl-NL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03500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6430BA94-835C-466D-8A90-146980470553}"/>
              </a:ext>
            </a:extLst>
          </p:cNvPr>
          <p:cNvSpPr/>
          <p:nvPr/>
        </p:nvSpPr>
        <p:spPr>
          <a:xfrm>
            <a:off x="2324177" y="528935"/>
            <a:ext cx="7010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Rechten en plichten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470E2B94-01D0-4B80-9F92-E86C33B357A4}"/>
              </a:ext>
            </a:extLst>
          </p:cNvPr>
          <p:cNvSpPr txBox="1"/>
          <p:nvPr/>
        </p:nvSpPr>
        <p:spPr>
          <a:xfrm>
            <a:off x="2438211" y="1525280"/>
            <a:ext cx="65726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nl-NL" sz="2400" b="1" dirty="0"/>
              <a:t>Recht op toestemming	</a:t>
            </a:r>
          </a:p>
          <a:p>
            <a:r>
              <a:rPr lang="nl-NL" sz="2400" dirty="0"/>
              <a:t>vanaf 16 jaar moet je toestemming vragen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CBE4470-FD42-4BD0-B42D-FD2F44380F00}"/>
              </a:ext>
            </a:extLst>
          </p:cNvPr>
          <p:cNvSpPr txBox="1"/>
          <p:nvPr/>
        </p:nvSpPr>
        <p:spPr>
          <a:xfrm>
            <a:off x="2438211" y="2562732"/>
            <a:ext cx="72391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2. Recht op informatie</a:t>
            </a:r>
            <a:r>
              <a:rPr lang="nl-NL" sz="2400" dirty="0"/>
              <a:t>		</a:t>
            </a:r>
          </a:p>
          <a:p>
            <a:r>
              <a:rPr lang="nl-NL" sz="2400" dirty="0"/>
              <a:t>De hulpverlener moet de client informeren over (wijzigingen aan) het ondersteuningsplan. Je moet rekening houden met het taalbegrip en het niveau van de cliënt!		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604BA45-0E5E-4762-A43C-8774405958A0}"/>
              </a:ext>
            </a:extLst>
          </p:cNvPr>
          <p:cNvSpPr txBox="1"/>
          <p:nvPr/>
        </p:nvSpPr>
        <p:spPr>
          <a:xfrm>
            <a:off x="2438211" y="4708179"/>
            <a:ext cx="54922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3. Recht op privacy</a:t>
            </a:r>
          </a:p>
          <a:p>
            <a:r>
              <a:rPr lang="nl-NL" sz="2400" dirty="0"/>
              <a:t>Geheimhoudingsplicht en wet AVG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A7B93648-CA1F-41A0-A55A-ECB07E936674}"/>
              </a:ext>
            </a:extLst>
          </p:cNvPr>
          <p:cNvSpPr txBox="1"/>
          <p:nvPr/>
        </p:nvSpPr>
        <p:spPr>
          <a:xfrm>
            <a:off x="2438211" y="5819775"/>
            <a:ext cx="88681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4. Recht op inzage</a:t>
            </a:r>
          </a:p>
          <a:p>
            <a:r>
              <a:rPr lang="nl-NL" sz="2400" dirty="0"/>
              <a:t>Elke cliënt heeft recht op inzage in zijn ondersteuningsplan</a:t>
            </a:r>
          </a:p>
        </p:txBody>
      </p:sp>
    </p:spTree>
    <p:extLst>
      <p:ext uri="{BB962C8B-B14F-4D97-AF65-F5344CB8AC3E}">
        <p14:creationId xmlns:p14="http://schemas.microsoft.com/office/powerpoint/2010/main" val="2918060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2C750827-D7F3-4785-93A9-39AA3AF0F363}"/>
              </a:ext>
            </a:extLst>
          </p:cNvPr>
          <p:cNvSpPr/>
          <p:nvPr/>
        </p:nvSpPr>
        <p:spPr>
          <a:xfrm>
            <a:off x="2368857" y="519410"/>
            <a:ext cx="74542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Plichten van de cliënt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D64CAAC9-70C5-424E-A82E-4F7FFF57216C}"/>
              </a:ext>
            </a:extLst>
          </p:cNvPr>
          <p:cNvSpPr txBox="1"/>
          <p:nvPr/>
        </p:nvSpPr>
        <p:spPr>
          <a:xfrm>
            <a:off x="2724150" y="2482245"/>
            <a:ext cx="79432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Verplicht om zo goed mogelijk mee te helpen in het</a:t>
            </a:r>
          </a:p>
          <a:p>
            <a:r>
              <a:rPr lang="nl-NL" sz="2400" dirty="0"/>
              <a:t>Nakomen van de afspraken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E8395D65-4509-42AA-9F8C-CF94B190DCB6}"/>
              </a:ext>
            </a:extLst>
          </p:cNvPr>
          <p:cNvSpPr txBox="1"/>
          <p:nvPr/>
        </p:nvSpPr>
        <p:spPr>
          <a:xfrm>
            <a:off x="2724150" y="3544758"/>
            <a:ext cx="76001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Verplicht om alle informatie te geven die nodig is </a:t>
            </a:r>
          </a:p>
          <a:p>
            <a:r>
              <a:rPr lang="nl-NL" sz="2400" dirty="0"/>
              <a:t>voor het opstellen van een ondersteuningsplan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3A35392-448C-4CF6-8925-9E167CA054C0}"/>
              </a:ext>
            </a:extLst>
          </p:cNvPr>
          <p:cNvSpPr txBox="1"/>
          <p:nvPr/>
        </p:nvSpPr>
        <p:spPr>
          <a:xfrm>
            <a:off x="2495550" y="2000250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In het boek staat: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03C6E665-9CEF-4450-8D96-00AEEC66EA7E}"/>
              </a:ext>
            </a:extLst>
          </p:cNvPr>
          <p:cNvSpPr txBox="1"/>
          <p:nvPr/>
        </p:nvSpPr>
        <p:spPr>
          <a:xfrm>
            <a:off x="2571750" y="4762500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Hoe is dit bij jullie</a:t>
            </a:r>
            <a:r>
              <a:rPr lang="nl-NL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8350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58DE28-1F4A-4057-9A8C-CE011678E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0487" y="599172"/>
            <a:ext cx="8911687" cy="830617"/>
          </a:xfrm>
        </p:spPr>
        <p:txBody>
          <a:bodyPr>
            <a:normAutofit fontScale="90000"/>
          </a:bodyPr>
          <a:lstStyle/>
          <a:p>
            <a:r>
              <a:rPr lang="nl-NL" dirty="0"/>
              <a:t>Sprong in het diepe: casus</a:t>
            </a:r>
            <a:br>
              <a:rPr lang="nl-NL" dirty="0"/>
            </a:b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6DAABC5-487C-4C5F-9F27-2B6A39E510A4}"/>
              </a:ext>
            </a:extLst>
          </p:cNvPr>
          <p:cNvSpPr txBox="1"/>
          <p:nvPr/>
        </p:nvSpPr>
        <p:spPr>
          <a:xfrm>
            <a:off x="1820487" y="1429789"/>
            <a:ext cx="891168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Lees in je werkboek de casus van Dennis, opdracht 4 </a:t>
            </a:r>
            <a:r>
              <a:rPr lang="nl-NL" dirty="0" err="1"/>
              <a:t>blz</a:t>
            </a:r>
            <a:r>
              <a:rPr lang="nl-NL" dirty="0"/>
              <a:t> 39</a:t>
            </a:r>
          </a:p>
          <a:p>
            <a:endParaRPr lang="nl-NL" dirty="0"/>
          </a:p>
          <a:p>
            <a:r>
              <a:rPr lang="nl-NL" dirty="0"/>
              <a:t>In tweetallen:</a:t>
            </a:r>
          </a:p>
          <a:p>
            <a:r>
              <a:rPr lang="nl-NL" dirty="0"/>
              <a:t>Een van beiden speelt Dennis, de ander bevraagt: </a:t>
            </a:r>
          </a:p>
          <a:p>
            <a:r>
              <a:rPr lang="nl-NL" dirty="0"/>
              <a:t>Wat zou je willen weten van Dennis</a:t>
            </a:r>
          </a:p>
          <a:p>
            <a:r>
              <a:rPr lang="nl-NL" dirty="0"/>
              <a:t>Voordat je een plan kan schrijven.</a:t>
            </a:r>
          </a:p>
          <a:p>
            <a:endParaRPr lang="nl-NL" dirty="0"/>
          </a:p>
          <a:p>
            <a:r>
              <a:rPr lang="nl-NL" dirty="0"/>
              <a:t>Maak samen een plan met daarin de volgende kopjes:</a:t>
            </a:r>
          </a:p>
          <a:p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Persoonsbeeld</a:t>
            </a:r>
          </a:p>
          <a:p>
            <a:pPr marL="342900" indent="-342900">
              <a:buAutoNum type="arabicPeriod"/>
            </a:pPr>
            <a:r>
              <a:rPr lang="nl-NL" dirty="0"/>
              <a:t>Situatie/problematiek</a:t>
            </a:r>
          </a:p>
          <a:p>
            <a:pPr marL="342900" indent="-342900">
              <a:buAutoNum type="arabicPeriod"/>
            </a:pPr>
            <a:r>
              <a:rPr lang="nl-NL" dirty="0"/>
              <a:t>Wensen en doelen</a:t>
            </a:r>
          </a:p>
          <a:p>
            <a:pPr marL="342900" indent="-342900">
              <a:buAutoNum type="arabicPeriod"/>
            </a:pPr>
            <a:r>
              <a:rPr lang="nl-NL" dirty="0"/>
              <a:t>Afspraken</a:t>
            </a:r>
          </a:p>
          <a:p>
            <a:pPr marL="342900" indent="-342900">
              <a:buAutoNum type="arabicPeriod"/>
            </a:pPr>
            <a:r>
              <a:rPr lang="nl-NL" dirty="0"/>
              <a:t>Bijzonderheden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endParaRPr lang="nl-NL" b="1" dirty="0"/>
          </a:p>
          <a:p>
            <a:r>
              <a:rPr lang="nl-NL" dirty="0"/>
              <a:t>Zet je behandeldoel in </a:t>
            </a:r>
            <a:r>
              <a:rPr lang="nl-NL" dirty="0" err="1"/>
              <a:t>its</a:t>
            </a:r>
            <a:r>
              <a:rPr lang="nl-NL" dirty="0"/>
              <a:t> </a:t>
            </a:r>
            <a:r>
              <a:rPr lang="nl-NL" dirty="0" err="1"/>
              <a:t>learning</a:t>
            </a: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92BB4EB-60D9-42AB-B9DD-5F6A948371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8291" y="3987251"/>
            <a:ext cx="262890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296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4B37CDFA-1F90-477B-9D94-5204A0BE88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5185" y="277695"/>
            <a:ext cx="10707536" cy="3593265"/>
          </a:xfrm>
          <a:prstGeom prst="rect">
            <a:avLst/>
          </a:prstGeom>
        </p:spPr>
      </p:pic>
      <p:graphicFrame>
        <p:nvGraphicFramePr>
          <p:cNvPr id="5" name="Tekstvak 2">
            <a:extLst>
              <a:ext uri="{FF2B5EF4-FFF2-40B4-BE49-F238E27FC236}">
                <a16:creationId xmlns:a16="http://schemas.microsoft.com/office/drawing/2014/main" id="{B7DB20EA-1521-4ACB-9D70-EA8C917F4850}"/>
              </a:ext>
            </a:extLst>
          </p:cNvPr>
          <p:cNvGraphicFramePr/>
          <p:nvPr/>
        </p:nvGraphicFramePr>
        <p:xfrm>
          <a:off x="838363" y="3163985"/>
          <a:ext cx="10848996" cy="341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76224382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413</Words>
  <Application>Microsoft Office PowerPoint</Application>
  <PresentationFormat>Breedbeeld</PresentationFormat>
  <Paragraphs>73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Wingdings</vt:lpstr>
      <vt:lpstr>Wingdings 3</vt:lpstr>
      <vt:lpstr>Sliert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Sprong in het diepe: casus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Laura Beeftink</dc:creator>
  <cp:lastModifiedBy>Laura Beeftink</cp:lastModifiedBy>
  <cp:revision>1</cp:revision>
  <dcterms:created xsi:type="dcterms:W3CDTF">2020-12-02T18:26:50Z</dcterms:created>
  <dcterms:modified xsi:type="dcterms:W3CDTF">2020-12-02T18:27:18Z</dcterms:modified>
</cp:coreProperties>
</file>